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629FBA74-9547-4AA7-8005-34984BF58835}" type="datetimeFigureOut">
              <a:rPr lang="en-US" smtClean="0"/>
              <a:t>2/17/2014</a:t>
            </a:fld>
            <a:endParaRPr lang="en-US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0EABCE11-6F8B-4523-9496-35F525F6172D}" type="slidenum">
              <a:rPr lang="en-US" smtClean="0"/>
              <a:t>‹#›</a:t>
            </a:fld>
            <a:endParaRPr lang="en-US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9FBA74-9547-4AA7-8005-34984BF58835}" type="datetimeFigureOut">
              <a:rPr lang="en-US" smtClean="0"/>
              <a:t>2/17/2014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BCE11-6F8B-4523-9496-35F525F6172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9FBA74-9547-4AA7-8005-34984BF58835}" type="datetimeFigureOut">
              <a:rPr lang="en-US" smtClean="0"/>
              <a:t>2/17/2014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BCE11-6F8B-4523-9496-35F525F6172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9FBA74-9547-4AA7-8005-34984BF58835}" type="datetimeFigureOut">
              <a:rPr lang="en-US" smtClean="0"/>
              <a:t>2/17/2014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BCE11-6F8B-4523-9496-35F525F6172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9FBA74-9547-4AA7-8005-34984BF58835}" type="datetimeFigureOut">
              <a:rPr lang="en-US" smtClean="0"/>
              <a:t>2/17/2014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BCE11-6F8B-4523-9496-35F525F6172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9FBA74-9547-4AA7-8005-34984BF58835}" type="datetimeFigureOut">
              <a:rPr lang="en-US" smtClean="0"/>
              <a:t>2/17/2014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BCE11-6F8B-4523-9496-35F525F6172D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9FBA74-9547-4AA7-8005-34984BF58835}" type="datetimeFigureOut">
              <a:rPr lang="en-US" smtClean="0"/>
              <a:t>2/17/2014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BCE11-6F8B-4523-9496-35F525F6172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9FBA74-9547-4AA7-8005-34984BF58835}" type="datetimeFigureOut">
              <a:rPr lang="en-US" smtClean="0"/>
              <a:t>2/17/2014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BCE11-6F8B-4523-9496-35F525F6172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9FBA74-9547-4AA7-8005-34984BF58835}" type="datetimeFigureOut">
              <a:rPr lang="en-US" smtClean="0"/>
              <a:t>2/17/2014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BCE11-6F8B-4523-9496-35F525F6172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9FBA74-9547-4AA7-8005-34984BF58835}" type="datetimeFigureOut">
              <a:rPr lang="en-US" smtClean="0"/>
              <a:t>2/17/2014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BCE11-6F8B-4523-9496-35F525F6172D}" type="slidenum">
              <a:rPr lang="en-US" smtClean="0"/>
              <a:t>‹#›</a:t>
            </a:fld>
            <a:endParaRPr lang="en-US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9FBA74-9547-4AA7-8005-34984BF58835}" type="datetimeFigureOut">
              <a:rPr lang="en-US" smtClean="0"/>
              <a:t>2/17/2014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BCE11-6F8B-4523-9496-35F525F6172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629FBA74-9547-4AA7-8005-34984BF58835}" type="datetimeFigureOut">
              <a:rPr lang="en-US" smtClean="0"/>
              <a:t>2/17/2014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0EABCE11-6F8B-4523-9496-35F525F6172D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Chapter 7 (part 1): Proteins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Foods: Fall 2013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127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Protein: The main Idea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Very important in the diet.</a:t>
            </a:r>
          </a:p>
          <a:p>
            <a:r>
              <a:rPr lang="en-US" dirty="0" smtClean="0"/>
              <a:t>Contribute to growth and development.</a:t>
            </a:r>
          </a:p>
          <a:p>
            <a:r>
              <a:rPr lang="en-US" dirty="0" smtClean="0"/>
              <a:t>Help the body repair itself.</a:t>
            </a:r>
          </a:p>
          <a:p>
            <a:r>
              <a:rPr lang="en-US" dirty="0" smtClean="0"/>
              <a:t>Found in many foods:</a:t>
            </a:r>
          </a:p>
          <a:p>
            <a:pPr lvl="1"/>
            <a:r>
              <a:rPr lang="en-US" dirty="0" smtClean="0"/>
              <a:t>Meat</a:t>
            </a:r>
          </a:p>
          <a:p>
            <a:pPr lvl="1"/>
            <a:r>
              <a:rPr lang="en-US" dirty="0" smtClean="0"/>
              <a:t>Poultry</a:t>
            </a:r>
          </a:p>
          <a:p>
            <a:pPr lvl="1"/>
            <a:r>
              <a:rPr lang="en-US" dirty="0" smtClean="0"/>
              <a:t>Fish</a:t>
            </a:r>
          </a:p>
          <a:p>
            <a:pPr lvl="1"/>
            <a:r>
              <a:rPr lang="en-US" dirty="0" smtClean="0"/>
              <a:t>Eggs</a:t>
            </a:r>
          </a:p>
          <a:p>
            <a:pPr lvl="1"/>
            <a:r>
              <a:rPr lang="en-US" dirty="0" smtClean="0"/>
              <a:t>Dairy Products</a:t>
            </a:r>
          </a:p>
          <a:p>
            <a:pPr lvl="1"/>
            <a:r>
              <a:rPr lang="en-US" dirty="0" smtClean="0"/>
              <a:t>Beans</a:t>
            </a:r>
          </a:p>
          <a:p>
            <a:pPr lvl="1"/>
            <a:r>
              <a:rPr lang="en-US" dirty="0" smtClean="0"/>
              <a:t>Peas</a:t>
            </a:r>
          </a:p>
          <a:p>
            <a:pPr lvl="1"/>
            <a:r>
              <a:rPr lang="en-US" dirty="0" smtClean="0"/>
              <a:t>Nuts</a:t>
            </a:r>
          </a:p>
          <a:p>
            <a:pPr lvl="1"/>
            <a:r>
              <a:rPr lang="en-US" dirty="0" smtClean="0"/>
              <a:t>Vegetables</a:t>
            </a:r>
          </a:p>
          <a:p>
            <a:pPr lvl="1"/>
            <a:r>
              <a:rPr lang="en-US" dirty="0" smtClean="0"/>
              <a:t>Grain products</a:t>
            </a:r>
          </a:p>
        </p:txBody>
      </p:sp>
    </p:spTree>
    <p:extLst>
      <p:ext uri="{BB962C8B-B14F-4D97-AF65-F5344CB8AC3E}">
        <p14:creationId xmlns:p14="http://schemas.microsoft.com/office/powerpoint/2010/main" val="13442381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Structure of Proteins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Make up 1/5</a:t>
            </a:r>
            <a:r>
              <a:rPr lang="en-US" baseline="30000" dirty="0" smtClean="0"/>
              <a:t>th</a:t>
            </a:r>
            <a:r>
              <a:rPr lang="en-US" dirty="0" smtClean="0"/>
              <a:t> of your body’s total weight.</a:t>
            </a:r>
          </a:p>
          <a:p>
            <a:r>
              <a:rPr lang="en-US" dirty="0" smtClean="0"/>
              <a:t>Part of every cell, all tissues, and organs.</a:t>
            </a:r>
          </a:p>
          <a:p>
            <a:r>
              <a:rPr lang="en-US" dirty="0" smtClean="0"/>
              <a:t>Very complex molecules.</a:t>
            </a:r>
          </a:p>
          <a:p>
            <a:r>
              <a:rPr lang="en-US" dirty="0" smtClean="0"/>
              <a:t>Made up of amino acids</a:t>
            </a:r>
          </a:p>
          <a:p>
            <a:r>
              <a:rPr lang="en-US" dirty="0" smtClean="0"/>
              <a:t>Amino acids can link together in many different ways.</a:t>
            </a:r>
          </a:p>
          <a:p>
            <a:r>
              <a:rPr lang="en-US" dirty="0" smtClean="0"/>
              <a:t>22 different amino acids have been identified.</a:t>
            </a:r>
          </a:p>
          <a:p>
            <a:r>
              <a:rPr lang="en-US" dirty="0" smtClean="0"/>
              <a:t>When combined amino acids form many different shapes.  </a:t>
            </a:r>
          </a:p>
          <a:p>
            <a:r>
              <a:rPr lang="en-US" dirty="0" smtClean="0"/>
              <a:t>Shape determines function of the amino acid.</a:t>
            </a:r>
          </a:p>
        </p:txBody>
      </p:sp>
    </p:spTree>
    <p:extLst>
      <p:ext uri="{BB962C8B-B14F-4D97-AF65-F5344CB8AC3E}">
        <p14:creationId xmlns:p14="http://schemas.microsoft.com/office/powerpoint/2010/main" val="29600023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Protein Digestion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Digestion of protein begins in the stomach.</a:t>
            </a:r>
          </a:p>
          <a:p>
            <a:r>
              <a:rPr lang="en-US" dirty="0" smtClean="0"/>
              <a:t>The stomach acid changes the shape of the protein.</a:t>
            </a:r>
          </a:p>
          <a:p>
            <a:r>
              <a:rPr lang="en-US" dirty="0" smtClean="0"/>
              <a:t>Then each molecule is broken down into individual amino acids.</a:t>
            </a:r>
          </a:p>
          <a:p>
            <a:r>
              <a:rPr lang="en-US" dirty="0" smtClean="0"/>
              <a:t>The amino acids are then absorbed in the bloodstream.</a:t>
            </a:r>
          </a:p>
          <a:p>
            <a:r>
              <a:rPr lang="en-US" dirty="0" smtClean="0"/>
              <a:t>Upon reaching the cells amino acids can be used to make protein for specific purposes.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5011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Complete and Incomplete Proteins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Your body can make many amino acids for itself, but not all the amino acids it needs.</a:t>
            </a:r>
          </a:p>
          <a:p>
            <a:r>
              <a:rPr lang="en-US" dirty="0" smtClean="0"/>
              <a:t>Essential Amino Acids = amino acids that your body needs but cannot provide.  You must get these through foods.</a:t>
            </a:r>
          </a:p>
          <a:p>
            <a:r>
              <a:rPr lang="en-US" dirty="0" smtClean="0"/>
              <a:t>Complete Protein = foods from animal sources that have all of the needed amino acids</a:t>
            </a:r>
          </a:p>
          <a:p>
            <a:r>
              <a:rPr lang="en-US" dirty="0" smtClean="0"/>
              <a:t>Incomplete Protein = foods from plant sources that do not have all of the essential amino acids.</a:t>
            </a:r>
          </a:p>
          <a:p>
            <a:r>
              <a:rPr lang="en-US" dirty="0" smtClean="0"/>
              <a:t>When your body is lacking essential amino acids it cannot build the proteins you need.</a:t>
            </a:r>
          </a:p>
        </p:txBody>
      </p:sp>
    </p:spTree>
    <p:extLst>
      <p:ext uri="{BB962C8B-B14F-4D97-AF65-F5344CB8AC3E}">
        <p14:creationId xmlns:p14="http://schemas.microsoft.com/office/powerpoint/2010/main" val="42298184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we need Protein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Growth and maintenance – new cells are needed for growth.  Hair, eyes, teeth, skin, muscles, and bones are made up of proteins.</a:t>
            </a:r>
          </a:p>
          <a:p>
            <a:r>
              <a:rPr lang="en-US" dirty="0" smtClean="0"/>
              <a:t>Enzymes – help with chemical reactions in cells</a:t>
            </a:r>
          </a:p>
          <a:p>
            <a:r>
              <a:rPr lang="en-US" dirty="0" smtClean="0"/>
              <a:t>Hormones - chemical messengers that help regulate conditions in the body.</a:t>
            </a:r>
          </a:p>
          <a:p>
            <a:r>
              <a:rPr lang="en-US" dirty="0" smtClean="0"/>
              <a:t>Antibodies – fight invaders and sickness.  Made only when needed.</a:t>
            </a:r>
          </a:p>
          <a:p>
            <a:r>
              <a:rPr lang="en-US" dirty="0" smtClean="0"/>
              <a:t>Fluid balance – Helps regulate cell health by keeping a balance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057953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How munch protein do we need?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Experts recommend 10-30% of your calories should be from proteins.</a:t>
            </a:r>
          </a:p>
          <a:p>
            <a:r>
              <a:rPr lang="en-US" dirty="0" smtClean="0"/>
              <a:t>Larger people need more protein than smaller people.</a:t>
            </a:r>
          </a:p>
          <a:p>
            <a:r>
              <a:rPr lang="en-US" dirty="0" smtClean="0"/>
              <a:t>During certain periods of a person’s life you may need more.</a:t>
            </a:r>
          </a:p>
          <a:p>
            <a:r>
              <a:rPr lang="en-US" dirty="0" smtClean="0"/>
              <a:t>Pregnant and breast feeding women</a:t>
            </a:r>
          </a:p>
          <a:p>
            <a:r>
              <a:rPr lang="en-US" dirty="0" smtClean="0"/>
              <a:t>Infants</a:t>
            </a:r>
          </a:p>
          <a:p>
            <a:r>
              <a:rPr lang="en-US" dirty="0" smtClean="0"/>
              <a:t>Children</a:t>
            </a:r>
          </a:p>
          <a:p>
            <a:r>
              <a:rPr lang="en-US" dirty="0" smtClean="0"/>
              <a:t>Teens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726137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Excess Protein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Too much can be harmful.</a:t>
            </a:r>
          </a:p>
          <a:p>
            <a:r>
              <a:rPr lang="en-US" dirty="0" smtClean="0"/>
              <a:t>Excess is broken down and stored as fat.</a:t>
            </a:r>
          </a:p>
          <a:p>
            <a:r>
              <a:rPr lang="en-US" dirty="0" smtClean="0"/>
              <a:t>Healthy people should not need supplements.</a:t>
            </a:r>
          </a:p>
          <a:p>
            <a:r>
              <a:rPr lang="en-US" dirty="0" smtClean="0"/>
              <a:t>Should get all of the proteins and amino acids you need by eating a variety of food.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199288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Lack of Protein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Is a serious problem in 3</a:t>
            </a:r>
            <a:r>
              <a:rPr lang="en-US" baseline="30000" dirty="0" smtClean="0"/>
              <a:t>rd</a:t>
            </a:r>
            <a:r>
              <a:rPr lang="en-US" dirty="0" smtClean="0"/>
              <a:t> world countries.</a:t>
            </a:r>
          </a:p>
          <a:p>
            <a:r>
              <a:rPr lang="en-US" dirty="0" smtClean="0"/>
              <a:t>Protein Energy Malnutrition (PEM) – is a leading form of malnutrition in the world.</a:t>
            </a:r>
          </a:p>
          <a:p>
            <a:r>
              <a:rPr lang="en-US" dirty="0" smtClean="0"/>
              <a:t>Children are especially affected.</a:t>
            </a:r>
          </a:p>
          <a:p>
            <a:r>
              <a:rPr lang="en-US" dirty="0" smtClean="0"/>
              <a:t>With PEM loose weight and don’t grow properly.</a:t>
            </a:r>
          </a:p>
          <a:p>
            <a:r>
              <a:rPr lang="en-US" dirty="0" smtClean="0"/>
              <a:t>Can even die of starvation.</a:t>
            </a:r>
          </a:p>
          <a:p>
            <a:r>
              <a:rPr lang="en-US" dirty="0" smtClean="0"/>
              <a:t>Can also affect those with eating disorders or drug/alcohol addiction.</a:t>
            </a:r>
            <a:endParaRPr lang="en-US" dirty="0"/>
          </a:p>
        </p:txBody>
      </p:sp>
      <p:pic>
        <p:nvPicPr>
          <p:cNvPr id="1026" name="Picture 2" descr="http://images.tutorvista.com/content/human-diseases/marasmus-a-protein-energy-malnutrition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2799" y="4211782"/>
            <a:ext cx="1270635" cy="2190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2007175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27</TotalTime>
  <Words>495</Words>
  <Application>Microsoft Office PowerPoint</Application>
  <PresentationFormat>On-screen Show (4:3)</PresentationFormat>
  <Paragraphs>64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Austin</vt:lpstr>
      <vt:lpstr>Chapter 7 (part 1): Proteins</vt:lpstr>
      <vt:lpstr>Protein: The main Idea</vt:lpstr>
      <vt:lpstr>The Structure of Proteins</vt:lpstr>
      <vt:lpstr>Protein Digestion</vt:lpstr>
      <vt:lpstr>Complete and Incomplete Proteins</vt:lpstr>
      <vt:lpstr>Why we need Protein</vt:lpstr>
      <vt:lpstr>How munch protein do we need?</vt:lpstr>
      <vt:lpstr>Excess Protein</vt:lpstr>
      <vt:lpstr>Lack of Protein</vt:lpstr>
    </vt:vector>
  </TitlesOfParts>
  <Company>Webster School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7 (part 1): Proteins</dc:title>
  <dc:creator>Kristie Storms</dc:creator>
  <cp:lastModifiedBy>Kristie Storms</cp:lastModifiedBy>
  <cp:revision>4</cp:revision>
  <dcterms:created xsi:type="dcterms:W3CDTF">2013-09-05T13:49:41Z</dcterms:created>
  <dcterms:modified xsi:type="dcterms:W3CDTF">2014-02-17T18:24:27Z</dcterms:modified>
</cp:coreProperties>
</file>